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6D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774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25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0387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563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3944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378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766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50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96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616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947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04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78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770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17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88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2A541-327A-4F1A-A0EF-A8C2DE407C5E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5CDBFA9-2C50-4E80-A080-D2CFA1FBD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7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erspektiva-inva.ru/web-school/sport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otova@perspektiva-inva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B6EB04-DC95-4A1F-8914-063C4BB7D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9" y="1471684"/>
            <a:ext cx="9606337" cy="2387600"/>
          </a:xfrm>
        </p:spPr>
        <p:txBody>
          <a:bodyPr>
            <a:normAutofit fontScale="90000"/>
          </a:bodyPr>
          <a:lstStyle/>
          <a:p>
            <a:r>
              <a:rPr kumimoji="0" lang="ru-RU" sz="4900" b="1" i="0" u="none" strike="noStrike" kern="1200" cap="none" spc="0" normalizeH="0" baseline="0" noProof="0" dirty="0">
                <a:ln>
                  <a:noFill/>
                </a:ln>
                <a:solidFill>
                  <a:srgbClr val="286D9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Адаптивный спорт в формате онлайн. Критерии оценки эффективности тренировки</a:t>
            </a:r>
            <a:b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286D9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</a:br>
            <a:endParaRPr lang="ru-RU" dirty="0">
              <a:solidFill>
                <a:srgbClr val="286D9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FD587F-C26F-4687-8712-1401E4A83C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286D9F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Ольга Котова </a:t>
            </a:r>
          </a:p>
          <a:p>
            <a:r>
              <a:rPr lang="ru-RU" sz="2000" dirty="0">
                <a:solidFill>
                  <a:srgbClr val="286D9F"/>
                </a:solidFill>
                <a:effectLst/>
              </a:rPr>
              <a:t>спортивный эксперт инклюзивного проекта «На урок вместе»</a:t>
            </a:r>
            <a:endParaRPr lang="ru-RU" sz="2000" dirty="0">
              <a:solidFill>
                <a:srgbClr val="286D9F"/>
              </a:solidFill>
            </a:endParaRPr>
          </a:p>
          <a:p>
            <a:r>
              <a:rPr lang="ru-RU" sz="2000" dirty="0">
                <a:solidFill>
                  <a:srgbClr val="286D9F"/>
                </a:solidFill>
                <a:effectLst/>
              </a:rPr>
              <a:t>РООИ «Перспектива» г. Москва</a:t>
            </a:r>
            <a:endParaRPr lang="ru-RU" sz="2800" dirty="0">
              <a:solidFill>
                <a:srgbClr val="286D9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6903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FFF8E-5C92-4923-8A43-07EBE009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C8B9FAB-02A9-4962-BF56-359486B26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271" y="465053"/>
            <a:ext cx="8372731" cy="5927893"/>
          </a:xfrm>
        </p:spPr>
      </p:pic>
    </p:spTree>
    <p:extLst>
      <p:ext uri="{BB962C8B-B14F-4D97-AF65-F5344CB8AC3E}">
        <p14:creationId xmlns:p14="http://schemas.microsoft.com/office/powerpoint/2010/main" val="3029888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446B5-26F1-4050-9382-35C3B6546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>
                <a:solidFill>
                  <a:srgbClr val="286D9F"/>
                </a:solidFill>
              </a:rPr>
              <a:t>Критерии оценки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CA9A9AB-4DCB-44E4-8956-9ED99FFC4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3" y="1433342"/>
            <a:ext cx="6976913" cy="460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14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E2723D-5EEF-4FB2-9DB6-AE66AEB5B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564" y="609600"/>
            <a:ext cx="6709024" cy="73631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286D9F"/>
                </a:solidFill>
              </a:rPr>
              <a:t>Контактная информация 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25F435F-8E0D-48A5-8070-CB7D2240C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268" y="270143"/>
            <a:ext cx="3985504" cy="597825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4CEECB-323B-447C-A517-94B8A65D7C9B}"/>
              </a:ext>
            </a:extLst>
          </p:cNvPr>
          <p:cNvSpPr txBox="1"/>
          <p:nvPr/>
        </p:nvSpPr>
        <p:spPr>
          <a:xfrm>
            <a:off x="4777484" y="1480958"/>
            <a:ext cx="453090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Ссылка на спортивные вебинары </a:t>
            </a:r>
            <a:r>
              <a:rPr lang="ru-RU" dirty="0">
                <a:solidFill>
                  <a:srgbClr val="00B0F0"/>
                </a:solidFill>
                <a:hlinkClick r:id="rId3"/>
              </a:rPr>
              <a:t>https://perspektiva-inva.ru/web-school/sport</a:t>
            </a:r>
            <a:endParaRPr lang="ru-RU" dirty="0">
              <a:solidFill>
                <a:srgbClr val="00B0F0"/>
              </a:solidFill>
            </a:endParaRPr>
          </a:p>
          <a:p>
            <a:endParaRPr lang="ru-RU" dirty="0">
              <a:solidFill>
                <a:srgbClr val="00B0F0"/>
              </a:solidFill>
            </a:endParaRPr>
          </a:p>
          <a:p>
            <a:r>
              <a:rPr lang="ru-RU" dirty="0">
                <a:solidFill>
                  <a:srgbClr val="00B0F0"/>
                </a:solidFill>
              </a:rPr>
              <a:t>Ольга Котова</a:t>
            </a:r>
          </a:p>
          <a:p>
            <a:endParaRPr lang="ru-RU" dirty="0">
              <a:solidFill>
                <a:srgbClr val="00B0F0"/>
              </a:solidFill>
            </a:endParaRPr>
          </a:p>
          <a:p>
            <a:r>
              <a:rPr lang="ru-RU" dirty="0">
                <a:solidFill>
                  <a:srgbClr val="00B0F0"/>
                </a:solidFill>
              </a:rPr>
              <a:t>Руководитель спортивного отдела, многократный призер спартакиады «Мир равных возможностей» среди лиц с ПОДА, Факелоносец паралимпийского огня Сочи-2014.</a:t>
            </a:r>
          </a:p>
          <a:p>
            <a:endParaRPr lang="ru-RU" dirty="0">
              <a:solidFill>
                <a:srgbClr val="00B0F0"/>
              </a:solidFill>
            </a:endParaRPr>
          </a:p>
          <a:p>
            <a:r>
              <a:rPr lang="ru-RU" dirty="0">
                <a:solidFill>
                  <a:srgbClr val="00B0F0"/>
                </a:solidFill>
                <a:hlinkClick r:id="rId4"/>
              </a:rPr>
              <a:t>kotova@perspektiva-inva.ru</a:t>
            </a:r>
            <a:endParaRPr lang="ru-RU" dirty="0">
              <a:solidFill>
                <a:srgbClr val="00B0F0"/>
              </a:solidFill>
            </a:endParaRPr>
          </a:p>
          <a:p>
            <a:endParaRPr lang="ru-RU" dirty="0">
              <a:solidFill>
                <a:srgbClr val="00B0F0"/>
              </a:solidFill>
            </a:endParaRPr>
          </a:p>
          <a:p>
            <a:r>
              <a:rPr lang="ru-RU" dirty="0">
                <a:solidFill>
                  <a:srgbClr val="00B0F0"/>
                </a:solidFill>
              </a:rPr>
              <a:t>89169768213, 84957253982</a:t>
            </a:r>
          </a:p>
        </p:txBody>
      </p:sp>
    </p:spTree>
    <p:extLst>
      <p:ext uri="{BB962C8B-B14F-4D97-AF65-F5344CB8AC3E}">
        <p14:creationId xmlns:p14="http://schemas.microsoft.com/office/powerpoint/2010/main" val="4134727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9BBF-575F-49A7-BEF1-21958314A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Перспектива и ее программы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52E8DE-D66F-4F17-87A0-58BFB7C73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0027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err="1"/>
              <a:t>Pегиональная</a:t>
            </a:r>
            <a:r>
              <a:rPr lang="ru-RU" sz="2800" dirty="0"/>
              <a:t> общественная организация людей с инвалидностью «Перспектива» создана в 1997 г. </a:t>
            </a:r>
          </a:p>
          <a:p>
            <a:pPr marL="0" indent="0">
              <a:buNone/>
            </a:pPr>
            <a:r>
              <a:rPr lang="ru-RU" sz="2800" dirty="0"/>
              <a:t>На сегодняшний день мы – одна из ведущих организаций, отстаивающих права людей с инвалидностью в России.</a:t>
            </a:r>
          </a:p>
          <a:p>
            <a:pPr marL="0" indent="0">
              <a:buNone/>
            </a:pPr>
            <a:r>
              <a:rPr lang="ru-RU" sz="2800" dirty="0"/>
              <a:t>Наша миссия – добиться полного включения людей с инвалидностью во все сферы жизни общества и улучшить качество их жизни.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Изображение выглядит как зонт, флаг&#10;&#10;Автоматически созданное описание">
            <a:extLst>
              <a:ext uri="{FF2B5EF4-FFF2-40B4-BE49-F238E27FC236}">
                <a16:creationId xmlns:a16="http://schemas.microsoft.com/office/drawing/2014/main" id="{FC5980FF-83F9-4456-8D7B-6DFE96E59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628" y="474708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24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3EE88-90FD-44DB-A269-97BEBF681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со школами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AF103B-D83B-4E47-89A7-99E138053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2800" dirty="0"/>
              <a:t>РООИ «Перспектива» поддерживает и развивает инклюзивное образование в России.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800" dirty="0"/>
              <a:t>Наши специалисты помогают детям и подросткам с инвалидностью найти подходящее место учебы, оборудовать школу, детский сад, колледж или университет под особенности разных ребят.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800" dirty="0"/>
              <a:t>Мы проводим семинары и тренинги по пониманию инвалидности и основным принципам инклюзивного образования для педагогов, родителей и детей.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800" dirty="0"/>
              <a:t>Услуги отдела инклюзивного образованию оказываются бесплатно.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800" dirty="0"/>
              <a:t>Ежегодно уроки по инклюзивному образованию РООИ «Перспектива» посещают около 5000 школьников и 2,5 </a:t>
            </a:r>
            <a:r>
              <a:rPr lang="ru-RU" sz="2800" dirty="0" err="1"/>
              <a:t>тыс</a:t>
            </a:r>
            <a:r>
              <a:rPr lang="ru-RU" sz="2800" dirty="0"/>
              <a:t> педагогов и специалистов.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775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A2626-E284-42AA-9C5C-3F2783B3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Инклюзивное образование на уроках физкультуры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688567-60E2-4798-8C75-893193A89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dirty="0"/>
              <a:t>Спортивный отдел РООИ «Перспектива» развивает инклюзивные занятия спортом. Мы проводим семинары для учителей физкультуры, консультации, мастер-классы по разным видам спорта и </a:t>
            </a:r>
            <a:r>
              <a:rPr lang="ru-RU" sz="2800" dirty="0" err="1"/>
              <a:t>парафестивали</a:t>
            </a:r>
            <a:r>
              <a:rPr lang="ru-RU" sz="2800" dirty="0"/>
              <a:t>, на которых учим детей и взрослых паралимпийским и адаптивным видам спорта. Все спортивные события проводятся РООИ «Перспектива» бесплатно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737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DD95A-EC10-4AC6-9CA3-F97DC908E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Переход в онлайн </a:t>
            </a:r>
            <a:br>
              <a:rPr lang="ru-RU" dirty="0"/>
            </a:br>
            <a:r>
              <a:rPr lang="ru-RU"/>
              <a:t>#Зарядка_с_Перспективой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6CBBCB-0745-4CFE-ACC9-05FC93F9D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021" y="1866722"/>
            <a:ext cx="5178330" cy="43513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6414B5-B401-4F4B-96E1-FBBD2A546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66722"/>
            <a:ext cx="59624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78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D6D0A-58FF-4EC7-9BFD-0334B2E0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родителей. </a:t>
            </a:r>
            <a:r>
              <a:rPr lang="en-US" dirty="0"/>
              <a:t>Web-</a:t>
            </a:r>
            <a:r>
              <a:rPr lang="ru-RU" dirty="0"/>
              <a:t>школа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686F18-2623-43E8-A080-F38E5756E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800" dirty="0" err="1"/>
              <a:t>Web</a:t>
            </a:r>
            <a:r>
              <a:rPr lang="ru-RU" sz="2800" dirty="0"/>
              <a:t>-школа регулярно проводит бесплатные вебинары для людей с инвалидностью и без. </a:t>
            </a:r>
          </a:p>
          <a:p>
            <a:pPr marL="0" indent="0">
              <a:buNone/>
            </a:pPr>
            <a:r>
              <a:rPr lang="ru-RU" sz="2800" dirty="0"/>
              <a:t>У нас вы сможете принять участие в правовых вебинарах, в вебинарах о трудоустройстве инвалидов, инклюзивном образовании, </a:t>
            </a:r>
            <a:r>
              <a:rPr lang="ru-RU" sz="2800" dirty="0" err="1"/>
              <a:t>параспорте</a:t>
            </a:r>
            <a:r>
              <a:rPr lang="ru-RU" sz="2800" dirty="0"/>
              <a:t>, универсальном дизайне и доступной среды. </a:t>
            </a:r>
          </a:p>
          <a:p>
            <a:pPr marL="0" indent="0">
              <a:buNone/>
            </a:pPr>
            <a:r>
              <a:rPr lang="ru-RU" sz="2800" dirty="0"/>
              <a:t>Мы также проводим вебинары для сотрудников НКО, благотворительных фондов, где делимся своим опытом. Ежегодно мы проводим десятки вебинаров, участниками которых становятся более 8000 человек.</a:t>
            </a:r>
          </a:p>
          <a:p>
            <a:pPr marL="0" indent="0">
              <a:buNone/>
            </a:pPr>
            <a:r>
              <a:rPr lang="ru-RU" sz="2800" dirty="0"/>
              <a:t>Вебинары из цикла «Семейные тренировки: игровая гимнастика для детей с особенностями развития» прошли в мае Эксперты адаптивной Физкультуры АНО «Школа Героев» рассказали о пользе совместных тренировок родителей с ребенком в теории и на практике.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847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E9ED09-B914-46AF-9806-28693020D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126" y="2041400"/>
            <a:ext cx="6226139" cy="4482101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4054FC-A02E-4C01-8E5C-5F9113D68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9165" y="334499"/>
            <a:ext cx="63598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31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1F8B2-E878-4561-8285-1E132BF18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F26E59-B626-4E1F-8539-25EF5E00F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056" y="365125"/>
            <a:ext cx="6865942" cy="58096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4D8F33-709E-4D92-9FB6-34E81E638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015" y="419820"/>
            <a:ext cx="4163929" cy="570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47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18A6F-B570-4CC2-9DF4-934E480A6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3B4594-704B-4F9E-B117-BF6DD9518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989" y="381370"/>
            <a:ext cx="8127013" cy="6095260"/>
          </a:xfrm>
        </p:spPr>
      </p:pic>
    </p:spTree>
    <p:extLst>
      <p:ext uri="{BB962C8B-B14F-4D97-AF65-F5344CB8AC3E}">
        <p14:creationId xmlns:p14="http://schemas.microsoft.com/office/powerpoint/2010/main" val="75856123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</TotalTime>
  <Words>403</Words>
  <Application>Microsoft Office PowerPoint</Application>
  <PresentationFormat>Широкоэкранный</PresentationFormat>
  <Paragraphs>33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Century Schoolbook</vt:lpstr>
      <vt:lpstr>Trebuchet MS</vt:lpstr>
      <vt:lpstr>Wingdings 3</vt:lpstr>
      <vt:lpstr>Аспект</vt:lpstr>
      <vt:lpstr>Адаптивный спорт в формате онлайн. Критерии оценки эффективности тренировки </vt:lpstr>
      <vt:lpstr>Перспектива и ее программы</vt:lpstr>
      <vt:lpstr>Работа со школами</vt:lpstr>
      <vt:lpstr>Инклюзивное образование на уроках физкультуры</vt:lpstr>
      <vt:lpstr>Переход в онлайн  #Зарядка_с_Перспективой</vt:lpstr>
      <vt:lpstr>Поддержка родителей. Web-школа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оценки </vt:lpstr>
      <vt:lpstr>Контактная информация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Адаптивный спорт в формате онлайн. Критерии оценки эффективности тренировки </dc:title>
  <dc:creator>Fastkillah Admiral</dc:creator>
  <cp:lastModifiedBy>Fastkillah Admiral</cp:lastModifiedBy>
  <cp:revision>3</cp:revision>
  <dcterms:created xsi:type="dcterms:W3CDTF">2020-08-19T05:48:03Z</dcterms:created>
  <dcterms:modified xsi:type="dcterms:W3CDTF">2020-08-24T06:58:41Z</dcterms:modified>
</cp:coreProperties>
</file>